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6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4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7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075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35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4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3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1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1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3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E249-6E1A-480C-8933-CCCC9DAA7156}" type="datetimeFigureOut">
              <a:rPr lang="uk-UA" smtClean="0"/>
              <a:t>05.02.2019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1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ЗНО 2019</a:t>
            </a:r>
          </a:p>
        </p:txBody>
      </p:sp>
      <p:pic>
        <p:nvPicPr>
          <p:cNvPr id="14339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0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16897"/>
              </p:ext>
            </p:extLst>
          </p:nvPr>
        </p:nvGraphicFramePr>
        <p:xfrm>
          <a:off x="611188" y="1628775"/>
          <a:ext cx="8064500" cy="5029202"/>
        </p:xfrm>
        <a:graphic>
          <a:graphicData uri="http://schemas.openxmlformats.org/drawingml/2006/table">
            <a:tbl>
              <a:tblPr/>
              <a:tblGrid>
                <a:gridCol w="593725"/>
                <a:gridCol w="2198687"/>
                <a:gridCol w="2636838"/>
                <a:gridCol w="2635250"/>
              </a:tblGrid>
              <a:tr h="33813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АГРОНОМІЇ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3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Агрономія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30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428875" algn="l"/>
                          <a:tab pos="3511550" algn="l"/>
                        </a:tabLst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ПЛОДООВОЧІВНИЦТВА, ЕКОЛОГІЇ ТА ЗАХИСТУ РОСЛИН 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091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іноземна мова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Науки про Землю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 захисту навколишнього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середовища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6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Захист і карантин рослин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Історія України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Садівництво та виноградарство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0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5363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684213" y="1628775"/>
          <a:ext cx="8064500" cy="5007461"/>
        </p:xfrm>
        <a:graphic>
          <a:graphicData uri="http://schemas.openxmlformats.org/drawingml/2006/table">
            <a:tbl>
              <a:tblPr/>
              <a:tblGrid>
                <a:gridCol w="593725"/>
                <a:gridCol w="1925637"/>
                <a:gridCol w="2762250"/>
                <a:gridCol w="2782888"/>
              </a:tblGrid>
              <a:tr h="292064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ІНЖЕНЕРНО-ТЕХНОЛОГІЧНИЙ ФАКУЛЬТЕТ 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444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Харчові технології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історія України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Агроінженерія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950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ЛІСОВОГО І САДОВО-ПАРКОВОГО ГОСПОДАРСТВА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73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Геодезія та землеустрій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Лісове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Садово-паркове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29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6387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775" name="Group 175"/>
          <p:cNvGraphicFramePr>
            <a:graphicFrameLocks noGrp="1"/>
          </p:cNvGraphicFramePr>
          <p:nvPr/>
        </p:nvGraphicFramePr>
        <p:xfrm>
          <a:off x="539750" y="1628775"/>
          <a:ext cx="8208963" cy="4680268"/>
        </p:xfrm>
        <a:graphic>
          <a:graphicData uri="http://schemas.openxmlformats.org/drawingml/2006/table">
            <a:tbl>
              <a:tblPr/>
              <a:tblGrid>
                <a:gridCol w="679450"/>
                <a:gridCol w="1984375"/>
                <a:gridCol w="2811463"/>
                <a:gridCol w="2733675"/>
              </a:tblGrid>
              <a:tr h="31432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МЕНЕДЖМЕНТУ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Менеджмент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Готельно</a:t>
                      </a: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-ресторанна справа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Іноземна мова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Туризм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5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Публічне управління та адміністрування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2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7411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1428"/>
              </p:ext>
            </p:extLst>
          </p:nvPr>
        </p:nvGraphicFramePr>
        <p:xfrm>
          <a:off x="611188" y="1628775"/>
          <a:ext cx="8208962" cy="4974989"/>
        </p:xfrm>
        <a:graphic>
          <a:graphicData uri="http://schemas.openxmlformats.org/drawingml/2006/table">
            <a:tbl>
              <a:tblPr/>
              <a:tblGrid>
                <a:gridCol w="706437"/>
                <a:gridCol w="2144713"/>
                <a:gridCol w="2693987"/>
                <a:gridCol w="2663825"/>
              </a:tblGrid>
              <a:tr h="33648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ЕКОНОМІКИ І ПІДПРИЄМНИЦТВА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1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оподаткування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Фінанси, банківська справа та страхування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України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076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Підприємництво, торгівля та біржова діяльність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Комп’ютерні науки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Математика 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Фізика або іноземна мова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Історія України </a:t>
                      </a:r>
                      <a:endParaRPr kumimoji="0" lang="uk-UA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kumimoji="0" lang="uk-UA" sz="13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або </a:t>
                      </a:r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географія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8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692</Words>
  <Application>Microsoft Office PowerPoint</Application>
  <PresentationFormat>Экран (4:3)</PresentationFormat>
  <Paragraphs>184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Сертифікати ЗНО 2019</vt:lpstr>
      <vt:lpstr>Сертифікати ЗНО 2019</vt:lpstr>
      <vt:lpstr>Сертифікати ЗНО 2019</vt:lpstr>
      <vt:lpstr>Сертифікати ЗНО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Сертифікати ЗНО</dc:title>
  <dc:creator>Sekretar</dc:creator>
  <cp:lastModifiedBy>admin</cp:lastModifiedBy>
  <cp:revision>5</cp:revision>
  <dcterms:created xsi:type="dcterms:W3CDTF">2018-12-26T10:56:41Z</dcterms:created>
  <dcterms:modified xsi:type="dcterms:W3CDTF">2019-02-05T10:59:52Z</dcterms:modified>
</cp:coreProperties>
</file>